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63D7-D166-4224-8D56-A46C3AB54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195" y="974353"/>
            <a:ext cx="8006677" cy="2454647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Your Pandemic Holidays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9E3F5-689D-44C5-B4AB-AB17E1FE8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3203533"/>
            <a:ext cx="7766936" cy="157815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Peter Bolo, MD                                                                                                          </a:t>
            </a:r>
            <a:r>
              <a:rPr lang="en-US" dirty="0">
                <a:solidFill>
                  <a:schemeClr val="tx1"/>
                </a:solidFill>
              </a:rPr>
              <a:t>Medical Director Psychiatry Atlantic Health System-                                           Atlantic Resiliency Advocate-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r>
              <a:rPr lang="en-US" b="1" dirty="0">
                <a:solidFill>
                  <a:schemeClr val="tx1"/>
                </a:solidFill>
              </a:rPr>
              <a:t>Intro—</a:t>
            </a:r>
            <a:r>
              <a:rPr lang="en-US" i="1" dirty="0">
                <a:solidFill>
                  <a:schemeClr val="tx1"/>
                </a:solidFill>
              </a:rPr>
              <a:t>What’s Safe and What’s Not Quiz?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New Jersey Hospital Association logo." title="NJHA New Jersey Hospital Association To Health!">
            <a:extLst>
              <a:ext uri="{FF2B5EF4-FFF2-40B4-BE49-F238E27FC236}">
                <a16:creationId xmlns:a16="http://schemas.microsoft.com/office/drawing/2014/main" id="{C54559E6-098C-420C-B481-52F3AF30C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33" y="5910645"/>
            <a:ext cx="1179383" cy="651176"/>
          </a:xfrm>
          <a:prstGeom prst="rect">
            <a:avLst/>
          </a:prstGeom>
        </p:spPr>
      </p:pic>
      <p:sp>
        <p:nvSpPr>
          <p:cNvPr id="5" name="TextBox 4" title="Source: NEW JERSEY HOSPITAL ASSOCIATION Copyright: 2020 New Jersey Hospital Association">
            <a:extLst>
              <a:ext uri="{FF2B5EF4-FFF2-40B4-BE49-F238E27FC236}">
                <a16:creationId xmlns:a16="http://schemas.microsoft.com/office/drawing/2014/main" id="{FEFAB6B7-9C3E-4D10-AA25-EBFEE596DB41}"/>
              </a:ext>
            </a:extLst>
          </p:cNvPr>
          <p:cNvSpPr txBox="1"/>
          <p:nvPr/>
        </p:nvSpPr>
        <p:spPr>
          <a:xfrm>
            <a:off x="1819665" y="5993812"/>
            <a:ext cx="5336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Source: NEW JERSEY HOSPITAL ASSOCIATION</a:t>
            </a:r>
            <a:br>
              <a:rPr lang="en-US" sz="1400" dirty="0"/>
            </a:br>
            <a:r>
              <a:rPr lang="en-US" sz="1400" dirty="0"/>
              <a:t>Copyright: 2020 New Jersey Hospital Association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F35F35-0192-4588-A2B9-FAE22F379E0E}"/>
              </a:ext>
            </a:extLst>
          </p:cNvPr>
          <p:cNvSpPr txBox="1"/>
          <p:nvPr/>
        </p:nvSpPr>
        <p:spPr>
          <a:xfrm>
            <a:off x="9022230" y="5934342"/>
            <a:ext cx="5035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9570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63D7-D166-4224-8D56-A46C3AB54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443" y="372774"/>
            <a:ext cx="8503535" cy="2454647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What’s so great about the 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Holidays anyways?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9E3F5-689D-44C5-B4AB-AB17E1FE8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0273" y="2558717"/>
            <a:ext cx="7565518" cy="223901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Great Expectations—</a:t>
            </a:r>
            <a:r>
              <a:rPr lang="en-US" i="1" dirty="0">
                <a:solidFill>
                  <a:schemeClr val="tx1"/>
                </a:solidFill>
              </a:rPr>
              <a:t>never measure up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The Ghost of Christmas Past—</a:t>
            </a:r>
            <a:r>
              <a:rPr lang="en-US" i="1" dirty="0">
                <a:solidFill>
                  <a:schemeClr val="tx1"/>
                </a:solidFill>
              </a:rPr>
              <a:t>losses, trauma, baggage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Getting Fat and Drunk is over-rated—</a:t>
            </a:r>
            <a:r>
              <a:rPr lang="en-US" i="1" dirty="0">
                <a:solidFill>
                  <a:schemeClr val="tx1"/>
                </a:solidFill>
              </a:rPr>
              <a:t>indulgences, guilt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Whose Holidays are these anyway? —</a:t>
            </a:r>
            <a:r>
              <a:rPr lang="en-US" i="1" dirty="0">
                <a:solidFill>
                  <a:schemeClr val="tx1"/>
                </a:solidFill>
              </a:rPr>
              <a:t>we are multicultural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It’s Cold and Dark out! —</a:t>
            </a:r>
            <a:r>
              <a:rPr lang="en-US" i="1" dirty="0">
                <a:solidFill>
                  <a:schemeClr val="tx1"/>
                </a:solidFill>
              </a:rPr>
              <a:t>my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very own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seasonal mood disorder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You Can’t Choose your Family—</a:t>
            </a:r>
            <a:r>
              <a:rPr lang="en-US" i="1" dirty="0">
                <a:solidFill>
                  <a:schemeClr val="tx1"/>
                </a:solidFill>
              </a:rPr>
              <a:t>forced togetherness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4" name="Picture 3" descr="New Jersey Hospital Association logo." title="NJHA New Jersey Hospital Association To Health!">
            <a:extLst>
              <a:ext uri="{FF2B5EF4-FFF2-40B4-BE49-F238E27FC236}">
                <a16:creationId xmlns:a16="http://schemas.microsoft.com/office/drawing/2014/main" id="{C54559E6-098C-420C-B481-52F3AF30C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33" y="5910645"/>
            <a:ext cx="1179383" cy="651176"/>
          </a:xfrm>
          <a:prstGeom prst="rect">
            <a:avLst/>
          </a:prstGeom>
        </p:spPr>
      </p:pic>
      <p:sp>
        <p:nvSpPr>
          <p:cNvPr id="5" name="TextBox 4" title="Source: NEW JERSEY HOSPITAL ASSOCIATION Copyright: 2020 New Jersey Hospital Association">
            <a:extLst>
              <a:ext uri="{FF2B5EF4-FFF2-40B4-BE49-F238E27FC236}">
                <a16:creationId xmlns:a16="http://schemas.microsoft.com/office/drawing/2014/main" id="{FEFAB6B7-9C3E-4D10-AA25-EBFEE596DB41}"/>
              </a:ext>
            </a:extLst>
          </p:cNvPr>
          <p:cNvSpPr txBox="1"/>
          <p:nvPr/>
        </p:nvSpPr>
        <p:spPr>
          <a:xfrm>
            <a:off x="1819665" y="5993812"/>
            <a:ext cx="5336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Source: NEW JERSEY HOSPITAL ASSOCIATION</a:t>
            </a:r>
            <a:br>
              <a:rPr lang="en-US" sz="1400" dirty="0"/>
            </a:br>
            <a:r>
              <a:rPr lang="en-US" sz="1400" dirty="0"/>
              <a:t>Copyright: 2020 New Jersey Hospital Association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FBCF44-E8A5-492A-AF27-EAE762126DCD}"/>
              </a:ext>
            </a:extLst>
          </p:cNvPr>
          <p:cNvSpPr txBox="1"/>
          <p:nvPr/>
        </p:nvSpPr>
        <p:spPr>
          <a:xfrm>
            <a:off x="8976262" y="6116922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0893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63D7-D166-4224-8D56-A46C3AB54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612" y="1499937"/>
            <a:ext cx="8503535" cy="1752600"/>
          </a:xfrm>
        </p:spPr>
        <p:txBody>
          <a:bodyPr/>
          <a:lstStyle/>
          <a:p>
            <a:pPr algn="ctr"/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Strategies to Ponder 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whilst passing the Gravy</a:t>
            </a:r>
            <a:br>
              <a:rPr lang="en-US" sz="4000" dirty="0">
                <a:solidFill>
                  <a:srgbClr val="0070C0"/>
                </a:solidFill>
              </a:rPr>
            </a:br>
            <a:br>
              <a:rPr lang="en-US" sz="4000" dirty="0">
                <a:solidFill>
                  <a:srgbClr val="0070C0"/>
                </a:solidFill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9E3F5-689D-44C5-B4AB-AB17E1FE8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2629" y="2566738"/>
            <a:ext cx="7565518" cy="2239018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Create </a:t>
            </a:r>
            <a:r>
              <a:rPr lang="en-US" b="1" i="1" dirty="0">
                <a:solidFill>
                  <a:schemeClr val="tx1"/>
                </a:solidFill>
              </a:rPr>
              <a:t>NEW</a:t>
            </a:r>
            <a:r>
              <a:rPr lang="en-US" b="1" dirty="0">
                <a:solidFill>
                  <a:schemeClr val="tx1"/>
                </a:solidFill>
              </a:rPr>
              <a:t> Holiday Traditions—</a:t>
            </a:r>
            <a:r>
              <a:rPr lang="en-US" i="1" dirty="0">
                <a:solidFill>
                  <a:schemeClr val="tx1"/>
                </a:solidFill>
              </a:rPr>
              <a:t>refocus on the true meaning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Avoid Avoiding Past Pain—</a:t>
            </a:r>
            <a:r>
              <a:rPr lang="en-US" i="1" dirty="0">
                <a:solidFill>
                  <a:schemeClr val="tx1"/>
                </a:solidFill>
              </a:rPr>
              <a:t>memorialize losses/trauma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Maintain Exercise and Moderate—</a:t>
            </a:r>
            <a:r>
              <a:rPr lang="en-US" i="1" dirty="0">
                <a:solidFill>
                  <a:schemeClr val="tx1"/>
                </a:solidFill>
              </a:rPr>
              <a:t>take walks and drink less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Pandemic Pass for Cultural Appropriation—</a:t>
            </a:r>
            <a:r>
              <a:rPr lang="en-US" i="1" dirty="0">
                <a:solidFill>
                  <a:schemeClr val="tx1"/>
                </a:solidFill>
              </a:rPr>
              <a:t>steal a Holiday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You are the Light of the World—</a:t>
            </a:r>
            <a:r>
              <a:rPr lang="en-US" i="1" dirty="0">
                <a:solidFill>
                  <a:schemeClr val="tx1"/>
                </a:solidFill>
              </a:rPr>
              <a:t>seek sunlight or light therapy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Grow your Family—</a:t>
            </a:r>
            <a:r>
              <a:rPr lang="en-US" i="1" dirty="0">
                <a:solidFill>
                  <a:schemeClr val="tx1"/>
                </a:solidFill>
              </a:rPr>
              <a:t>celebrate with friends and community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4" name="Picture 3" descr="New Jersey Hospital Association logo." title="NJHA New Jersey Hospital Association To Health!">
            <a:extLst>
              <a:ext uri="{FF2B5EF4-FFF2-40B4-BE49-F238E27FC236}">
                <a16:creationId xmlns:a16="http://schemas.microsoft.com/office/drawing/2014/main" id="{C54559E6-098C-420C-B481-52F3AF30C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33" y="5910645"/>
            <a:ext cx="1179383" cy="651176"/>
          </a:xfrm>
          <a:prstGeom prst="rect">
            <a:avLst/>
          </a:prstGeom>
        </p:spPr>
      </p:pic>
      <p:sp>
        <p:nvSpPr>
          <p:cNvPr id="5" name="TextBox 4" title="Source: NEW JERSEY HOSPITAL ASSOCIATION Copyright: 2020 New Jersey Hospital Association">
            <a:extLst>
              <a:ext uri="{FF2B5EF4-FFF2-40B4-BE49-F238E27FC236}">
                <a16:creationId xmlns:a16="http://schemas.microsoft.com/office/drawing/2014/main" id="{FEFAB6B7-9C3E-4D10-AA25-EBFEE596DB41}"/>
              </a:ext>
            </a:extLst>
          </p:cNvPr>
          <p:cNvSpPr txBox="1"/>
          <p:nvPr/>
        </p:nvSpPr>
        <p:spPr>
          <a:xfrm>
            <a:off x="1819665" y="5993812"/>
            <a:ext cx="5336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Source: NEW JERSEY HOSPITAL ASSOCIATION</a:t>
            </a:r>
            <a:br>
              <a:rPr lang="en-US" sz="1400" dirty="0"/>
            </a:br>
            <a:r>
              <a:rPr lang="en-US" sz="1400" dirty="0"/>
              <a:t>Copyright: 2020 New Jersey Hospital Association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B5508-4F23-4379-8B15-CA313E9BF80C}"/>
              </a:ext>
            </a:extLst>
          </p:cNvPr>
          <p:cNvSpPr txBox="1"/>
          <p:nvPr/>
        </p:nvSpPr>
        <p:spPr>
          <a:xfrm>
            <a:off x="9017445" y="6116922"/>
            <a:ext cx="591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2765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63D7-D166-4224-8D56-A46C3AB54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612" y="1499937"/>
            <a:ext cx="8503535" cy="1752600"/>
          </a:xfrm>
        </p:spPr>
        <p:txBody>
          <a:bodyPr/>
          <a:lstStyle/>
          <a:p>
            <a:pPr algn="ctr"/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dirty="0">
                <a:solidFill>
                  <a:srgbClr val="0070C0"/>
                </a:solidFill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9E3F5-689D-44C5-B4AB-AB17E1FE8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484" y="2542675"/>
            <a:ext cx="7565518" cy="223901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Celebration of African American Culture—</a:t>
            </a:r>
            <a:r>
              <a:rPr lang="en-US" i="1" dirty="0">
                <a:solidFill>
                  <a:schemeClr val="tx1"/>
                </a:solidFill>
              </a:rPr>
              <a:t>developed 1966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Culminates in Gift-giving and Feast of Faith—</a:t>
            </a:r>
            <a:r>
              <a:rPr lang="en-US" i="1" dirty="0">
                <a:solidFill>
                  <a:schemeClr val="tx1"/>
                </a:solidFill>
              </a:rPr>
              <a:t>sounds familiar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December 26-January 1—</a:t>
            </a:r>
            <a:r>
              <a:rPr lang="en-US" i="1" dirty="0">
                <a:solidFill>
                  <a:schemeClr val="tx1"/>
                </a:solidFill>
              </a:rPr>
              <a:t>a twofer!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7 Candles for 7 Nights—</a:t>
            </a:r>
            <a:r>
              <a:rPr lang="en-US" i="1" dirty="0">
                <a:solidFill>
                  <a:schemeClr val="tx1"/>
                </a:solidFill>
              </a:rPr>
              <a:t>major philosophical principles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4" name="Picture 3" descr="New Jersey Hospital Association logo." title="NJHA New Jersey Hospital Association To Health!">
            <a:extLst>
              <a:ext uri="{FF2B5EF4-FFF2-40B4-BE49-F238E27FC236}">
                <a16:creationId xmlns:a16="http://schemas.microsoft.com/office/drawing/2014/main" id="{C54559E6-098C-420C-B481-52F3AF30C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33" y="5910645"/>
            <a:ext cx="1179383" cy="651176"/>
          </a:xfrm>
          <a:prstGeom prst="rect">
            <a:avLst/>
          </a:prstGeom>
        </p:spPr>
      </p:pic>
      <p:sp>
        <p:nvSpPr>
          <p:cNvPr id="5" name="TextBox 4" title="Source: NEW JERSEY HOSPITAL ASSOCIATION Copyright: 2020 New Jersey Hospital Association">
            <a:extLst>
              <a:ext uri="{FF2B5EF4-FFF2-40B4-BE49-F238E27FC236}">
                <a16:creationId xmlns:a16="http://schemas.microsoft.com/office/drawing/2014/main" id="{FEFAB6B7-9C3E-4D10-AA25-EBFEE596DB41}"/>
              </a:ext>
            </a:extLst>
          </p:cNvPr>
          <p:cNvSpPr txBox="1"/>
          <p:nvPr/>
        </p:nvSpPr>
        <p:spPr>
          <a:xfrm>
            <a:off x="2028212" y="6003719"/>
            <a:ext cx="5336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Source: NEW JERSEY HOSPITAL ASSOCIATION</a:t>
            </a:r>
            <a:br>
              <a:rPr lang="en-US" sz="1400" dirty="0"/>
            </a:br>
            <a:r>
              <a:rPr lang="en-US" sz="1400" dirty="0"/>
              <a:t>Copyright: 2020 New Jersey Hospital Association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04BD95-9029-40F0-974C-2E8C958C75FA}"/>
              </a:ext>
            </a:extLst>
          </p:cNvPr>
          <p:cNvSpPr txBox="1"/>
          <p:nvPr/>
        </p:nvSpPr>
        <p:spPr>
          <a:xfrm>
            <a:off x="974559" y="1145994"/>
            <a:ext cx="8503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Dr Bolo’s Plan: Borrowing Kwanzaa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B4AC9B-B1E2-4235-A9E9-187305E7B37B}"/>
              </a:ext>
            </a:extLst>
          </p:cNvPr>
          <p:cNvSpPr txBox="1"/>
          <p:nvPr/>
        </p:nvSpPr>
        <p:spPr>
          <a:xfrm>
            <a:off x="9023685" y="6097733"/>
            <a:ext cx="376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1384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63D7-D166-4224-8D56-A46C3AB54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612" y="1499937"/>
            <a:ext cx="8503535" cy="1752600"/>
          </a:xfrm>
        </p:spPr>
        <p:txBody>
          <a:bodyPr/>
          <a:lstStyle/>
          <a:p>
            <a:pPr algn="ctr"/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b="1" dirty="0">
                <a:solidFill>
                  <a:srgbClr val="0070C0"/>
                </a:solidFill>
              </a:rPr>
            </a:br>
            <a:br>
              <a:rPr lang="en-US" sz="4000" dirty="0">
                <a:solidFill>
                  <a:srgbClr val="0070C0"/>
                </a:solidFill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9E3F5-689D-44C5-B4AB-AB17E1FE8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802" y="2823376"/>
            <a:ext cx="7565518" cy="223901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Day 1: </a:t>
            </a:r>
            <a:r>
              <a:rPr lang="en-US" b="1" i="1" dirty="0">
                <a:solidFill>
                  <a:schemeClr val="tx1"/>
                </a:solidFill>
              </a:rPr>
              <a:t>Unity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Day 2: </a:t>
            </a:r>
            <a:r>
              <a:rPr lang="en-US" b="1" i="1" dirty="0">
                <a:solidFill>
                  <a:schemeClr val="tx1"/>
                </a:solidFill>
              </a:rPr>
              <a:t>Self-determination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Day 3: </a:t>
            </a:r>
            <a:r>
              <a:rPr lang="en-US" b="1" i="1" dirty="0">
                <a:solidFill>
                  <a:schemeClr val="tx1"/>
                </a:solidFill>
              </a:rPr>
              <a:t>Collective Work + Responsibility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Day 4: </a:t>
            </a:r>
            <a:r>
              <a:rPr lang="en-US" b="1" i="1" dirty="0">
                <a:solidFill>
                  <a:schemeClr val="tx1"/>
                </a:solidFill>
              </a:rPr>
              <a:t>Cooperative Economics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Day 5: </a:t>
            </a:r>
            <a:r>
              <a:rPr lang="en-US" b="1" i="1" dirty="0">
                <a:solidFill>
                  <a:schemeClr val="tx1"/>
                </a:solidFill>
              </a:rPr>
              <a:t>Purpose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Day 6: </a:t>
            </a:r>
            <a:r>
              <a:rPr lang="en-US" b="1" i="1" dirty="0">
                <a:solidFill>
                  <a:schemeClr val="tx1"/>
                </a:solidFill>
              </a:rPr>
              <a:t>Creativity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Day 7: </a:t>
            </a:r>
            <a:r>
              <a:rPr lang="en-US" b="1" i="1" dirty="0">
                <a:solidFill>
                  <a:schemeClr val="tx1"/>
                </a:solidFill>
              </a:rPr>
              <a:t>Faith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New Jersey Hospital Association logo." title="NJHA New Jersey Hospital Association To Health!">
            <a:extLst>
              <a:ext uri="{FF2B5EF4-FFF2-40B4-BE49-F238E27FC236}">
                <a16:creationId xmlns:a16="http://schemas.microsoft.com/office/drawing/2014/main" id="{C54559E6-098C-420C-B481-52F3AF30C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33" y="5910645"/>
            <a:ext cx="1179383" cy="651176"/>
          </a:xfrm>
          <a:prstGeom prst="rect">
            <a:avLst/>
          </a:prstGeom>
        </p:spPr>
      </p:pic>
      <p:sp>
        <p:nvSpPr>
          <p:cNvPr id="5" name="TextBox 4" title="Source: NEW JERSEY HOSPITAL ASSOCIATION Copyright: 2020 New Jersey Hospital Association">
            <a:extLst>
              <a:ext uri="{FF2B5EF4-FFF2-40B4-BE49-F238E27FC236}">
                <a16:creationId xmlns:a16="http://schemas.microsoft.com/office/drawing/2014/main" id="{FEFAB6B7-9C3E-4D10-AA25-EBFEE596DB41}"/>
              </a:ext>
            </a:extLst>
          </p:cNvPr>
          <p:cNvSpPr txBox="1"/>
          <p:nvPr/>
        </p:nvSpPr>
        <p:spPr>
          <a:xfrm>
            <a:off x="1819665" y="5993812"/>
            <a:ext cx="5336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Source: NEW JERSEY HOSPITAL ASSOCIATION</a:t>
            </a:r>
            <a:br>
              <a:rPr lang="en-US" sz="1400" dirty="0"/>
            </a:br>
            <a:r>
              <a:rPr lang="en-US" sz="1400" dirty="0"/>
              <a:t>Copyright: 2020 New Jersey Hospital Association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04BD95-9029-40F0-974C-2E8C958C75FA}"/>
              </a:ext>
            </a:extLst>
          </p:cNvPr>
          <p:cNvSpPr txBox="1"/>
          <p:nvPr/>
        </p:nvSpPr>
        <p:spPr>
          <a:xfrm>
            <a:off x="902369" y="1153729"/>
            <a:ext cx="8503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Kwanzaa—7 Days Dedicated </a:t>
            </a:r>
          </a:p>
          <a:p>
            <a:pPr algn="ctr"/>
            <a:r>
              <a:rPr lang="en-US" sz="4000" b="1" dirty="0">
                <a:solidFill>
                  <a:srgbClr val="0070C0"/>
                </a:solidFill>
              </a:rPr>
              <a:t>to 7 Principles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B9278B-7F5E-4ED7-8915-89B84E575CAD}"/>
              </a:ext>
            </a:extLst>
          </p:cNvPr>
          <p:cNvSpPr txBox="1"/>
          <p:nvPr/>
        </p:nvSpPr>
        <p:spPr>
          <a:xfrm>
            <a:off x="9048142" y="6108834"/>
            <a:ext cx="450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347886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9D88EDC5BAE4F89F80DBE45D5A2EF" ma:contentTypeVersion="12" ma:contentTypeDescription="Create a new document." ma:contentTypeScope="" ma:versionID="8fd622e34356105600f7fdec1e7b88e7">
  <xsd:schema xmlns:xsd="http://www.w3.org/2001/XMLSchema" xmlns:xs="http://www.w3.org/2001/XMLSchema" xmlns:p="http://schemas.microsoft.com/office/2006/metadata/properties" xmlns:ns3="90715516-ed57-4eed-9375-f74874742fd1" xmlns:ns4="34d6fea5-c64d-44e2-9ee0-3f2c629658e4" targetNamespace="http://schemas.microsoft.com/office/2006/metadata/properties" ma:root="true" ma:fieldsID="b156d6d08ef13e3868cb599db27c6e28" ns3:_="" ns4:_="">
    <xsd:import namespace="90715516-ed57-4eed-9375-f74874742fd1"/>
    <xsd:import namespace="34d6fea5-c64d-44e2-9ee0-3f2c629658e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15516-ed57-4eed-9375-f74874742f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6fea5-c64d-44e2-9ee0-3f2c629658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126608-5BEF-4F65-A4C2-4FC1AA54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1E7F07-5D3C-4312-8FFE-286420E398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715516-ed57-4eed-9375-f74874742fd1"/>
    <ds:schemaRef ds:uri="34d6fea5-c64d-44e2-9ee0-3f2c629658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55EF7E-BA6B-4394-A52F-8699498497AD}">
  <ds:schemaRefs>
    <ds:schemaRef ds:uri="http://schemas.microsoft.com/office/2006/metadata/properties"/>
    <ds:schemaRef ds:uri="http://schemas.microsoft.com/office/2006/documentManagement/types"/>
    <ds:schemaRef ds:uri="90715516-ed57-4eed-9375-f74874742fd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4d6fea5-c64d-44e2-9ee0-3f2c629658e4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</TotalTime>
  <Words>334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Your Pandemic Holidays </vt:lpstr>
      <vt:lpstr>What’s so great about the  Holidays anyways? </vt:lpstr>
      <vt:lpstr>    Strategies to Ponder  whilst passing the Gravy  </vt:lpstr>
      <vt:lpstr>     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Pandemic Holidays</dc:title>
  <dc:creator>Leonard, Lisa</dc:creator>
  <cp:lastModifiedBy>Mary Ditri</cp:lastModifiedBy>
  <cp:revision>5</cp:revision>
  <dcterms:created xsi:type="dcterms:W3CDTF">2020-10-20T15:29:16Z</dcterms:created>
  <dcterms:modified xsi:type="dcterms:W3CDTF">2020-10-23T16:58:00Z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0x010100AA79D88EDC5BAE4F89F80DBE45D5A2EF</vt:lpwstr>
  </property>
</Properties>
</file>